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7"/>
    <p:restoredTop sz="94697"/>
  </p:normalViewPr>
  <p:slideViewPr>
    <p:cSldViewPr snapToGrid="0" snapToObjects="1">
      <p:cViewPr varScale="1">
        <p:scale>
          <a:sx n="78" d="100"/>
          <a:sy n="78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6AAA18-A715-BE42-9532-D8989298B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A7B5D50-11E7-6348-B444-6FA4CA4090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02E4E5-3A83-5545-8222-E292C89B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D76896-4C8A-8B4F-9847-AE30BA4F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57E443-B37B-D045-A1CF-2E98CC7D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0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159B5-9732-F346-B38C-774E8D4F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F93D44-8EE3-DB4F-8A84-07391E8A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3D826F-58C5-204A-A3EA-B64F9B99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0DF88C-F5A9-0B4A-9138-A89BDE41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B99542-3ED5-EC49-9D77-04364FCA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9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0F2D9C0-3353-0849-BF90-04FF9463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3BC883-41AE-B248-8864-3ED1DA29A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108048-19C6-984D-9D51-E0102147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D0276B-5C68-6547-A6CC-0CCDA31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DDF239-43E9-044D-A5D8-FF143DCB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0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2E7CD-B5CB-594B-A5D0-B430732C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682A73-8A66-3F48-9CE8-89C7F9748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EEFF46-9CE7-AB4F-AA9A-665ED081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6940F5-DF92-F342-8482-B5B49A41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B4FCC1-5240-834D-8E5E-96734278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415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BF2F31-E42B-0A4A-AA40-E63AC1DE2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8593D8-0BE9-CB47-92AB-423D75F48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6D2547-2518-AF4E-B822-AE8FF0D8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8C6BCE-7E43-784F-84FC-2509E33E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96D1C9-D739-E74E-9D4B-3E66EE78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81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802BE-1BAB-4542-B4C3-844A26C9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DF3522-10BB-E24A-8FF9-33D0D3BF3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EF2566-0C2C-ED47-9060-1EB385BF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7D6FC3-C7DF-0B4E-8C11-F7EAAD84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C0C80D-2DD0-E945-81F9-39031CB7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F22638-4B04-9D41-964C-BF8008DF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07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0401D-559A-3A40-91CC-94E50F56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57F234-1A6B-4A4F-A1BB-BCC5B8F99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CB40D9-9956-8345-A3A3-6A9412FE9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48B84E7-9C7C-6D40-86EF-B07AA7ADE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8787F9-6CD5-8448-A376-8F31243C9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ED0B1F-E553-354B-A5B4-EA5E10973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39DF6E7-1559-6745-8234-5118090E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EB0C1E-8B14-DA49-BC7A-646977DC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70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B25A3-39CC-374A-874E-9C53CDF5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BB24F8-D38D-1244-B5FD-B0CCF72B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C8931E5-43D3-D64C-8D02-F8E6B208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445E5E-121B-8B49-9B6F-0B33C364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9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0BEA85-8D5D-AF46-AE72-464B8D13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2F2BD6-5886-E544-BE44-FDBD8DBD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49E8D6-C45A-1845-B6D5-94DABCB7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14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F1CFBB-E5F5-3541-8CF1-CE273DD1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113E75-257F-D547-9002-7D59687F6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B0B8A6C-F061-0F41-9A88-05D6CD91F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4D2F7F8-D628-AB4D-B43B-2E2ECA495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C62F73-0FBE-D146-870B-2FE6CC81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78C673-B863-B841-A2E1-57AB6C29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AA4353-4CF5-214D-B9C3-444ECDD7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AF064E-FBA1-7C4F-AF19-D8215E96B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CAA45F-4A65-4D45-AAE8-8498A89D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328404-8C80-6841-A476-1674A5F6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540092-3AFF-3C46-8572-B6A9DDC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78A8FA-EC3B-EE42-976A-DDC0ADC7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6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B5BF1B3-3189-B64C-BF86-D0D5F13A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8EF596-E21D-034B-981A-FC54D927C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09DB4A-AD80-A54A-ADD5-DEDF3501D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DFC1-90AF-A34D-8909-B76D2B9931EF}" type="datetimeFigureOut">
              <a:rPr kumimoji="1" lang="ja-JP" altLang="en-US" smtClean="0"/>
              <a:t>2022/4/18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5C4209-ADEC-004F-8C74-F60D74041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F5F30F-1EEC-6147-A3E4-25F3E4A6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F90C-3210-D14C-8CBF-E30ED18DAC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950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0C335-6671-E645-8DB7-5F423048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109" y="277091"/>
            <a:ext cx="9725891" cy="1219200"/>
          </a:xfrm>
        </p:spPr>
        <p:txBody>
          <a:bodyPr>
            <a:normAutofit/>
          </a:bodyPr>
          <a:lstStyle/>
          <a:p>
            <a:r>
              <a:rPr kumimoji="1" lang="ja-JP" altLang="en-US" b="1"/>
              <a:t>瀬口利一のトルン便り</a:t>
            </a:r>
            <a:r>
              <a:rPr kumimoji="1" lang="en-US" altLang="ja-JP" sz="3600" b="1" dirty="0"/>
              <a:t>4</a:t>
            </a:r>
            <a:r>
              <a:rPr kumimoji="1" lang="ja-JP" altLang="en-US" sz="3600" b="1"/>
              <a:t>月</a:t>
            </a:r>
            <a:r>
              <a:rPr kumimoji="1" lang="en-US" altLang="ja-JP" sz="3600" b="1" dirty="0"/>
              <a:t>18</a:t>
            </a:r>
            <a:r>
              <a:rPr kumimoji="1" lang="ja-JP" altLang="en-US" sz="3600" b="1"/>
              <a:t>日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AD1A796-D619-0844-B325-5CD1A15D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90" y="2216727"/>
            <a:ext cx="11060381" cy="3286002"/>
          </a:xfrm>
        </p:spPr>
        <p:txBody>
          <a:bodyPr>
            <a:normAutofit/>
          </a:bodyPr>
          <a:lstStyle/>
          <a:p>
            <a:r>
              <a:rPr lang="ja-JP" altLang="en-US" sz="3200" b="1"/>
              <a:t>ポーランドは復活祭を迎えました</a:t>
            </a:r>
            <a:r>
              <a:rPr lang="en-US" altLang="ja-JP" sz="3200" b="1" dirty="0"/>
              <a:t>(</a:t>
            </a:r>
            <a:r>
              <a:rPr lang="ja-JP" altLang="en-US" sz="3200" b="1"/>
              <a:t>ウクライナは来週末）。</a:t>
            </a:r>
            <a:endParaRPr lang="en-US" altLang="ja-JP" sz="3200" b="1" dirty="0"/>
          </a:p>
          <a:p>
            <a:endParaRPr lang="en-US" altLang="ja-JP" sz="3200" b="1" dirty="0"/>
          </a:p>
          <a:p>
            <a:r>
              <a:rPr lang="ja-JP" altLang="en-US" sz="3200" b="1"/>
              <a:t>当地トルンで支援を続けている藤田泉さんの記事をシェアします。</a:t>
            </a:r>
            <a:endParaRPr lang="en-US" altLang="ja-JP" sz="3200" b="1" dirty="0"/>
          </a:p>
          <a:p>
            <a:endParaRPr lang="en-US" altLang="ja-JP" sz="3200" b="1" dirty="0"/>
          </a:p>
          <a:p>
            <a:r>
              <a:rPr lang="ja-JP" altLang="en-US" sz="3200" b="1"/>
              <a:t>マーシャに夢を！ウクライナに平和を！</a:t>
            </a:r>
            <a:endParaRPr kumimoji="1" lang="ja-JP" altLang="en-US" sz="3200" b="1"/>
          </a:p>
        </p:txBody>
      </p:sp>
    </p:spTree>
    <p:extLst>
      <p:ext uri="{BB962C8B-B14F-4D97-AF65-F5344CB8AC3E}">
        <p14:creationId xmlns:p14="http://schemas.microsoft.com/office/powerpoint/2010/main" val="401137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B879FE-AA1B-3444-8D78-C5FC742F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114301"/>
            <a:ext cx="10651671" cy="342899"/>
          </a:xfrm>
        </p:spPr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E7C0900-4270-6A45-B231-FFF0BAD4B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271" y="577354"/>
            <a:ext cx="4343400" cy="6058321"/>
          </a:xfrm>
        </p:spPr>
      </p:pic>
    </p:spTree>
    <p:extLst>
      <p:ext uri="{BB962C8B-B14F-4D97-AF65-F5344CB8AC3E}">
        <p14:creationId xmlns:p14="http://schemas.microsoft.com/office/powerpoint/2010/main" val="66655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47</Words>
  <Application>Microsoft Macintosh PowerPoint</Application>
  <PresentationFormat>ワイド画面</PresentationFormat>
  <Paragraphs>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瀬口利一のトルン便り4月18日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瀬口利一のトルン便り4月18日</dc:title>
  <dc:creator>青沼 国夫</dc:creator>
  <cp:lastModifiedBy>青沼 国夫</cp:lastModifiedBy>
  <cp:revision>2</cp:revision>
  <dcterms:created xsi:type="dcterms:W3CDTF">2022-04-17T22:19:27Z</dcterms:created>
  <dcterms:modified xsi:type="dcterms:W3CDTF">2022-04-17T22:28:54Z</dcterms:modified>
</cp:coreProperties>
</file>